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-234" y="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1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8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0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8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72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0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4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1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5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671A7-DAB4-4198-913E-3170D688259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9FD89-990F-4329-B268-3C18B07D4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5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inside.fsis.usda.gov/fsis/emp/static/centerContent/fsisPage.jsp?keyword=Windows10197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Touchscreen</a:t>
            </a:r>
            <a:r>
              <a:rPr lang="en-US" b="1" dirty="0"/>
              <a:t> </a:t>
            </a:r>
            <a:r>
              <a:rPr lang="en-US" b="1" dirty="0" smtClean="0"/>
              <a:t>Laptops &amp; Tablets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5486400" cy="5415714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Both feature Windows 10</a:t>
            </a:r>
          </a:p>
          <a:p>
            <a:pPr lvl="1"/>
            <a:r>
              <a:rPr lang="en-US" dirty="0" smtClean="0"/>
              <a:t>Microsoft Office 2016</a:t>
            </a:r>
          </a:p>
          <a:p>
            <a:pPr lvl="1"/>
            <a:r>
              <a:rPr lang="en-US" dirty="0" smtClean="0"/>
              <a:t>Lync was replaced with Skype for Business </a:t>
            </a:r>
          </a:p>
          <a:p>
            <a:pPr lvl="1"/>
            <a:r>
              <a:rPr lang="en-US" dirty="0" smtClean="0"/>
              <a:t>Adobe Acrobat Pro is standard</a:t>
            </a:r>
          </a:p>
          <a:p>
            <a:pPr lvl="1"/>
            <a:r>
              <a:rPr lang="en-US" dirty="0" smtClean="0"/>
              <a:t>IE11, Microsoft Edge and Firefox browsers</a:t>
            </a:r>
          </a:p>
          <a:p>
            <a:pPr lvl="1"/>
            <a:r>
              <a:rPr lang="en-US" dirty="0" smtClean="0"/>
              <a:t>Docking Station</a:t>
            </a:r>
          </a:p>
          <a:p>
            <a:pPr lvl="2"/>
            <a:r>
              <a:rPr lang="en-US" dirty="0" smtClean="0"/>
              <a:t>Can use the same docking station as your current laptop with a mandatory spacer</a:t>
            </a:r>
          </a:p>
          <a:p>
            <a:pPr lvl="2"/>
            <a:r>
              <a:rPr lang="en-US" dirty="0" smtClean="0"/>
              <a:t>Tablet will have its own small docking station</a:t>
            </a:r>
          </a:p>
          <a:p>
            <a:pPr lvl="1"/>
            <a:r>
              <a:rPr lang="en-US" dirty="0" smtClean="0"/>
              <a:t>All Win10 devices are touchscreen</a:t>
            </a:r>
          </a:p>
          <a:p>
            <a:pPr lvl="2"/>
            <a:r>
              <a:rPr lang="en-US" dirty="0" smtClean="0"/>
              <a:t>Dell P3510 touchscreen laptop</a:t>
            </a:r>
          </a:p>
          <a:p>
            <a:pPr lvl="2"/>
            <a:r>
              <a:rPr lang="en-US" dirty="0" smtClean="0"/>
              <a:t>TBD Win10 tablet</a:t>
            </a:r>
          </a:p>
          <a:p>
            <a:r>
              <a:rPr lang="en-US" dirty="0" smtClean="0"/>
              <a:t>Began Wave rollout in 2017. </a:t>
            </a:r>
          </a:p>
          <a:p>
            <a:pPr lvl="1"/>
            <a:r>
              <a:rPr lang="en-US" dirty="0" smtClean="0"/>
              <a:t>LAN only customers in District Offices &amp;HQ</a:t>
            </a:r>
          </a:p>
          <a:p>
            <a:pPr lvl="1"/>
            <a:r>
              <a:rPr lang="en-US" dirty="0" smtClean="0"/>
              <a:t>Field VPN users in FY18</a:t>
            </a:r>
          </a:p>
          <a:p>
            <a:r>
              <a:rPr lang="en-US" sz="2600" dirty="0" smtClean="0"/>
              <a:t>Learn more! Visit the Win10 Transition Page on </a:t>
            </a:r>
            <a:r>
              <a:rPr lang="en-US" sz="2600" dirty="0" err="1" smtClean="0"/>
              <a:t>InsideFSIS</a:t>
            </a:r>
            <a:r>
              <a:rPr lang="en-US" sz="2600" dirty="0" smtClean="0"/>
              <a:t>:</a:t>
            </a:r>
            <a:r>
              <a:rPr lang="en-US" sz="2600" dirty="0"/>
              <a:t> </a:t>
            </a:r>
            <a:r>
              <a:rPr lang="en-US" sz="2600" dirty="0">
                <a:hlinkClick r:id="rId2"/>
              </a:rPr>
              <a:t>https://</a:t>
            </a:r>
            <a:r>
              <a:rPr lang="en-US" sz="2600" dirty="0" smtClean="0">
                <a:hlinkClick r:id="rId2"/>
              </a:rPr>
              <a:t>inside.fsis.usda.gov/fsis/emp/static/centerContent/fsisPage.jsp?keyword=Windows101974</a:t>
            </a:r>
            <a:r>
              <a:rPr lang="en-US" sz="2600" dirty="0" smtClean="0"/>
              <a:t> and via courses on </a:t>
            </a:r>
            <a:r>
              <a:rPr lang="en-US" sz="2600" dirty="0" err="1" smtClean="0"/>
              <a:t>AgLearn</a:t>
            </a:r>
            <a:endParaRPr lang="en-US" sz="2600" dirty="0"/>
          </a:p>
        </p:txBody>
      </p:sp>
      <p:pic>
        <p:nvPicPr>
          <p:cNvPr id="1026" name="Picture 2" descr="http://tech.blorge.com/wp-content/uploads/2015/10/Microsoft-Surface-Pro-4-Microsof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774" y="5105400"/>
            <a:ext cx="2390461" cy="16057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.en.yibada.com/data/images/full/62411/microsoft-has-updated-its-flagship-surface-line-with-the-new-surface-pro-4-after-much-hype.png?w=6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739" y="3169968"/>
            <a:ext cx="2394943" cy="17661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wiknix.com/wp-content/uploads/2015/08/Windows-10-laptop-Dell-XPS-13-Lapto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95400"/>
            <a:ext cx="2922542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911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104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Touchscreen Laptops &amp; Tablets</vt:lpstr>
    </vt:vector>
  </TitlesOfParts>
  <Company>FSIS USDA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PDI: Tablets for Laptop Replacement</dc:title>
  <dc:creator>JStevens</dc:creator>
  <cp:lastModifiedBy>Mickey Mancini</cp:lastModifiedBy>
  <cp:revision>5</cp:revision>
  <dcterms:created xsi:type="dcterms:W3CDTF">2016-04-13T19:18:18Z</dcterms:created>
  <dcterms:modified xsi:type="dcterms:W3CDTF">2017-05-04T12:57:31Z</dcterms:modified>
</cp:coreProperties>
</file>